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95" r:id="rId2"/>
    <p:sldId id="257" r:id="rId3"/>
    <p:sldId id="259" r:id="rId4"/>
    <p:sldId id="281" r:id="rId5"/>
    <p:sldId id="261" r:id="rId6"/>
    <p:sldId id="262" r:id="rId7"/>
    <p:sldId id="263" r:id="rId8"/>
    <p:sldId id="277" r:id="rId9"/>
    <p:sldId id="265" r:id="rId10"/>
    <p:sldId id="285" r:id="rId11"/>
    <p:sldId id="274" r:id="rId12"/>
    <p:sldId id="264" r:id="rId13"/>
    <p:sldId id="287" r:id="rId14"/>
    <p:sldId id="289" r:id="rId15"/>
    <p:sldId id="280" r:id="rId16"/>
    <p:sldId id="278" r:id="rId17"/>
    <p:sldId id="266" r:id="rId18"/>
    <p:sldId id="286" r:id="rId19"/>
    <p:sldId id="282" r:id="rId20"/>
    <p:sldId id="270" r:id="rId21"/>
    <p:sldId id="283" r:id="rId22"/>
    <p:sldId id="284" r:id="rId23"/>
    <p:sldId id="273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Rg st="1" end="33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4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viewProps" Target="viewProp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CC594-77EF-4371-BA39-0F8CCDA25956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10E89A-483F-41C1-8A9D-4E9FF9547C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CC594-77EF-4371-BA39-0F8CCDA25956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0E89A-483F-41C1-8A9D-4E9FF9547C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CC594-77EF-4371-BA39-0F8CCDA25956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0E89A-483F-41C1-8A9D-4E9FF9547C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CC594-77EF-4371-BA39-0F8CCDA25956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0E89A-483F-41C1-8A9D-4E9FF9547C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CC594-77EF-4371-BA39-0F8CCDA25956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10E89A-483F-41C1-8A9D-4E9FF9547CE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CC594-77EF-4371-BA39-0F8CCDA25956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0E89A-483F-41C1-8A9D-4E9FF9547C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CC594-77EF-4371-BA39-0F8CCDA25956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0E89A-483F-41C1-8A9D-4E9FF9547C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CC594-77EF-4371-BA39-0F8CCDA25956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0E89A-483F-41C1-8A9D-4E9FF9547C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CC594-77EF-4371-BA39-0F8CCDA25956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0E89A-483F-41C1-8A9D-4E9FF9547C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CC594-77EF-4371-BA39-0F8CCDA25956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0E89A-483F-41C1-8A9D-4E9FF9547CE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CC594-77EF-4371-BA39-0F8CCDA25956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10E89A-483F-41C1-8A9D-4E9FF9547CE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FA6CC594-77EF-4371-BA39-0F8CCDA25956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FA10E89A-483F-41C1-8A9D-4E9FF9547CE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 /><Relationship Id="rId2" Type="http://schemas.openxmlformats.org/officeDocument/2006/relationships/image" Target="../media/image26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1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 /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 /><Relationship Id="rId1" Type="http://schemas.openxmlformats.org/officeDocument/2006/relationships/slideLayout" Target="../slideLayouts/slideLayout1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 /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 /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 /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 /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Знамя Победы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/>
              <a:t>Подготовила: учитель нач.классов Каралиева э.р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784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Берлин 1945: Штурм Рейхстага Энциклопедия оруж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308"/>
            <a:ext cx="9152254" cy="7116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720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Люди обои на рабочий стол :38271 Знамя Победы над Рейхстагом, солдат, окончание войн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7869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16633"/>
            <a:ext cx="8367464" cy="2808312"/>
          </a:xfrm>
        </p:spPr>
        <p:txBody>
          <a:bodyPr/>
          <a:lstStyle/>
          <a:p>
            <a:pPr algn="ctr"/>
            <a:r>
              <a:rPr lang="ru-RU" alt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alt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Знамя </a:t>
            </a:r>
            <a:r>
              <a:rPr lang="ru-RU" altLang="ru-RU" sz="3200" dirty="0"/>
              <a:t>– символ объединения. </a:t>
            </a:r>
          </a:p>
          <a:p>
            <a:pPr algn="ctr"/>
            <a:r>
              <a:rPr lang="ru-RU" alt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Знамя</a:t>
            </a:r>
            <a:r>
              <a:rPr lang="ru-RU" altLang="ru-RU" sz="3200" dirty="0"/>
              <a:t> - символом воинской чести. </a:t>
            </a:r>
          </a:p>
          <a:p>
            <a:pPr algn="just"/>
            <a:endParaRPr lang="ru-RU" altLang="ru-RU" dirty="0"/>
          </a:p>
          <a:p>
            <a:pPr algn="ctr"/>
            <a:r>
              <a:rPr lang="ru-RU" altLang="ru-RU" dirty="0"/>
              <a:t>Водружение знамени на главном здании столицы Германии означало полную и окончательную Победу над гитлеровским фашизмом. </a:t>
            </a:r>
          </a:p>
        </p:txBody>
      </p:sp>
      <p:pic>
        <p:nvPicPr>
          <p:cNvPr id="7170" name="Picture 2" descr="Стена ВКонтакт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789040"/>
            <a:ext cx="4143375" cy="2962276"/>
          </a:xfrm>
          <a:prstGeom prst="rect">
            <a:avLst/>
          </a:prstGeom>
          <a:ln w="381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i?id=411406832-45-72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24944"/>
            <a:ext cx="4996347" cy="3070672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549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Красные Знамёна над Рейхстагом. . Комментарии :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-33764"/>
            <a:ext cx="7256236" cy="686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895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Открытка 2 мая 1945 г, Знамя Победы водружено над Берлином 1944 год, открытка 23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7113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591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568952" cy="718373"/>
          </a:xfrm>
        </p:spPr>
        <p:txBody>
          <a:bodyPr>
            <a:normAutofit fontScale="90000"/>
          </a:bodyPr>
          <a:lstStyle/>
          <a:p>
            <a:r>
              <a:rPr lang="ru-RU" dirty="0"/>
              <a:t>Возвращение Знамени Победы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Официальный сайт газеты Советская Россия - Возвращение Знамени Победы из плена поруган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18373"/>
            <a:ext cx="8820472" cy="6152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8454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52718"/>
            <a:ext cx="8784976" cy="9000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Встреча </a:t>
            </a:r>
            <a:r>
              <a:rPr lang="ru-RU" b="1" dirty="0"/>
              <a:t>Знамени</a:t>
            </a:r>
            <a:r>
              <a:rPr lang="ru-RU" dirty="0"/>
              <a:t> </a:t>
            </a:r>
            <a:r>
              <a:rPr lang="ru-RU" b="1" dirty="0"/>
              <a:t>Победы</a:t>
            </a:r>
            <a:r>
              <a:rPr lang="ru-RU" dirty="0"/>
              <a:t> на аэродроме в Москве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Победа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11612"/>
            <a:ext cx="7632848" cy="5975427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1548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610600" cy="3733800"/>
          </a:xfrm>
        </p:spPr>
        <p:txBody>
          <a:bodyPr/>
          <a:lstStyle/>
          <a:p>
            <a:pPr algn="ctr">
              <a:lnSpc>
                <a:spcPct val="90000"/>
              </a:lnSpc>
            </a:pPr>
            <a:endParaRPr lang="ru-RU" altLang="ru-RU" sz="2400" dirty="0"/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304800" y="6216650"/>
            <a:ext cx="8839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altLang="ru-RU" b="1" i="1" dirty="0"/>
              <a:t>капитан К.Я. Самсонов, младший сержант М.В. </a:t>
            </a:r>
            <a:r>
              <a:rPr lang="ru-RU" altLang="ru-RU" b="1" i="1" dirty="0" err="1"/>
              <a:t>Кантария</a:t>
            </a:r>
            <a:r>
              <a:rPr lang="ru-RU" altLang="ru-RU" b="1" i="1" dirty="0"/>
              <a:t>, сержант М.А. Егоров, старший сержант М.Я. </a:t>
            </a:r>
            <a:r>
              <a:rPr lang="ru-RU" altLang="ru-RU" b="1" i="1" dirty="0" err="1"/>
              <a:t>Соянов</a:t>
            </a:r>
            <a:r>
              <a:rPr lang="ru-RU" altLang="ru-RU" b="1" i="1" dirty="0"/>
              <a:t>, капитан С.А. Неустроев </a:t>
            </a:r>
          </a:p>
        </p:txBody>
      </p:sp>
      <p:sp>
        <p:nvSpPr>
          <p:cNvPr id="13321" name="Rectangle 9"/>
          <p:cNvSpPr>
            <a:spLocks noChangeArrowheads="1"/>
          </p:cNvSpPr>
          <p:nvPr/>
        </p:nvSpPr>
        <p:spPr bwMode="auto">
          <a:xfrm>
            <a:off x="228600" y="5562600"/>
            <a:ext cx="8737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altLang="ru-RU" dirty="0"/>
              <a:t>участники штурма Рейхстага, провожавшие флаг в Москву с берлинского аэродрома </a:t>
            </a:r>
            <a:r>
              <a:rPr lang="ru-RU" altLang="ru-RU" dirty="0" err="1"/>
              <a:t>Темпельгоф</a:t>
            </a:r>
            <a:r>
              <a:rPr lang="ru-RU" altLang="ru-RU" dirty="0"/>
              <a:t> 20 июня 1945 года (слева направо): </a:t>
            </a:r>
          </a:p>
        </p:txBody>
      </p:sp>
      <p:pic>
        <p:nvPicPr>
          <p:cNvPr id="2050" name="Picture 2" descr="Великая Отечественная война Советского Союза (1941—1945) - SovietEra.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992" y="306031"/>
            <a:ext cx="7652816" cy="510552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759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31944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159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44624"/>
            <a:ext cx="8884096" cy="513697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r>
              <a:rPr lang="ru-RU" altLang="ru-RU" sz="2400" dirty="0">
                <a:latin typeface="+mj-lt"/>
              </a:rPr>
              <a:t>В апреле 1996 г. был принят президентский указ 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r>
              <a:rPr lang="ru-RU" altLang="ru-RU" sz="2400" b="1" u="sng" dirty="0">
                <a:latin typeface="+mj-lt"/>
              </a:rPr>
              <a:t>«О знамени Победы»,</a:t>
            </a:r>
            <a:r>
              <a:rPr lang="ru-RU" altLang="ru-RU" sz="2400" b="1" dirty="0">
                <a:latin typeface="+mj-lt"/>
              </a:rPr>
              <a:t> </a:t>
            </a:r>
            <a:r>
              <a:rPr lang="ru-RU" altLang="ru-RU" sz="2400" dirty="0">
                <a:latin typeface="+mj-lt"/>
              </a:rPr>
              <a:t>устанавливающий, что наряду с государственным флагом России в дни государственных праздников, при проведении воинских ритуалов и массовых мероприятий, связанных с боевыми победами российского народа, используется также </a:t>
            </a:r>
            <a:r>
              <a:rPr lang="ru-RU" altLang="ru-RU" sz="2400" b="1" i="1" u="sng" dirty="0">
                <a:latin typeface="+mj-lt"/>
              </a:rPr>
              <a:t>Знамя Победы</a:t>
            </a:r>
            <a:r>
              <a:rPr lang="ru-RU" altLang="ru-RU" sz="2400" dirty="0">
                <a:latin typeface="+mj-lt"/>
              </a:rPr>
              <a:t>, водруженное над рейхстагом Берлина в 1945 г. в знак победоносного окончания Великой Отечественной войны. В июне 1945 г. это знамя участвовало в параде Победы на Красной площади. </a:t>
            </a:r>
          </a:p>
        </p:txBody>
      </p:sp>
      <p:pic>
        <p:nvPicPr>
          <p:cNvPr id="6151" name="Picture 7" descr="i?id=171778191-60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767274"/>
            <a:ext cx="3600400" cy="2940313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Просмотр темы - Знамя над Рейхстагом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415500"/>
            <a:ext cx="2551368" cy="3292087"/>
          </a:xfrm>
          <a:prstGeom prst="rect">
            <a:avLst/>
          </a:prstGeom>
          <a:ln w="5715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866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0"/>
            <a:ext cx="7772400" cy="1470025"/>
          </a:xfrm>
        </p:spPr>
        <p:txBody>
          <a:bodyPr>
            <a:noAutofit/>
          </a:bodyPr>
          <a:lstStyle/>
          <a:p>
            <a:pPr algn="ctr"/>
            <a:r>
              <a:rPr lang="ru-RU" altLang="ru-RU" sz="6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Знамя  Победы</a:t>
            </a:r>
          </a:p>
        </p:txBody>
      </p:sp>
      <p:pic>
        <p:nvPicPr>
          <p:cNvPr id="33795" name="Picture 3" descr="i?id=393222514-37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7265"/>
            <a:ext cx="7048873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6" name="Picture 4" descr="i?id=38398358-71-72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66153">
            <a:off x="4942358" y="4551310"/>
            <a:ext cx="4493494" cy="2309870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0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5" descr="i?id=373176410-21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642" y="116632"/>
            <a:ext cx="7185042" cy="530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228600" y="5426075"/>
            <a:ext cx="8193088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altLang="ru-RU" sz="2000" b="1" dirty="0"/>
              <a:t>В настоящее время Знамя Победы является экспонатом в Центральном музее Вооружённых сил. Оно было помещено в этот музей по распоряжению Главного политуправления Советской Армии от 10 июля 1945 года. </a:t>
            </a:r>
          </a:p>
        </p:txBody>
      </p:sp>
    </p:spTree>
    <p:extLst>
      <p:ext uri="{BB962C8B-B14F-4D97-AF65-F5344CB8AC3E}">
        <p14:creationId xmlns:p14="http://schemas.microsoft.com/office/powerpoint/2010/main" val="3563980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Знамя Победы после 8 мая 1945 года - Знамя Победы Знамя Победы Штурмовой флаг 150-й ордена Кутузова II степени Идрицкой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3" y="0"/>
            <a:ext cx="96490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3572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Знамя Победы после 8 мая 1945 года - Знамя Победы Знамя Победы Штурмовой флаг 150-й ордена Кутузова II степени Идрицкой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Знамя Победы после 8 мая 1945 года - Знамя Победы Знамя Победы Штурмовой флаг 150-й ордена Кутузова II степени Идрицкой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608" y="0"/>
            <a:ext cx="10033539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0641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9 мая - Мы едем едем едем Мы едем едем еде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86"/>
            <a:ext cx="9160144" cy="6843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0478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0"/>
            <a:ext cx="8784976" cy="4525963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Великая Отечественная война </a:t>
            </a:r>
            <a:r>
              <a:rPr lang="ru-RU" altLang="ru-RU" sz="2800" dirty="0"/>
              <a:t>была самой тяжелой и самой жестокой из всех войн, когда-либо пережитых нашей Родиной. Весь народ поднялся на защиту Родины. Страна превратилась в огромный боевой лагерь, охваченный единым порывом – разбить врага, изгнать его с нашей земли.  </a:t>
            </a:r>
          </a:p>
        </p:txBody>
      </p:sp>
      <p:pic>
        <p:nvPicPr>
          <p:cNvPr id="7172" name="Picture 4" descr="Бойцы Красной Армии отправляются  на фронт 1941 г. Место съемки: Ленинград Автор съемки: не установлен РГАКФД ед.хр.0-25708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19534"/>
            <a:ext cx="5688632" cy="3670443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Советские воины отправляются на фронт 1941 г. Место съемки: Тамбовcкая область Автор съемки: Чернов Д. РГАКФД ед.хр.0-2563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1" y="2852936"/>
            <a:ext cx="2838151" cy="3933056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052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img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50" t="26915" r="28932"/>
          <a:stretch/>
        </p:blipFill>
        <p:spPr bwMode="auto">
          <a:xfrm>
            <a:off x="523982" y="92466"/>
            <a:ext cx="2835667" cy="37685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3861048"/>
            <a:ext cx="8807896" cy="3865315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200" dirty="0"/>
              <a:t>Война принесла народу огромные жертвы и разрушения. </a:t>
            </a:r>
          </a:p>
          <a:p>
            <a:pPr algn="ctr">
              <a:lnSpc>
                <a:spcPct val="90000"/>
              </a:lnSpc>
            </a:pPr>
            <a:r>
              <a:rPr lang="ru-RU" altLang="ru-RU" sz="3200" dirty="0"/>
              <a:t>По приблизительным оценкам, война унесла 27 миллионов человеческих жизней. </a:t>
            </a:r>
          </a:p>
        </p:txBody>
      </p:sp>
      <p:pic>
        <p:nvPicPr>
          <p:cNvPr id="8199" name="Picture 7" descr="i?id=189770899-42-72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858" y="188640"/>
            <a:ext cx="5244032" cy="35283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6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0"/>
            <a:ext cx="8798371" cy="2348881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</a:pPr>
            <a:r>
              <a:rPr lang="ru-RU" altLang="ru-RU" sz="2800" b="1" dirty="0"/>
              <a:t>Завершающая операция – овладение Берлином началась 16 апреля 1945 г. С тяжелыми боями 20 апреля советские войска вышли на окраины Берлина. А 24 апреля начался штурм столицы. 29 апреля советские войска прорвались к рейхстагу. </a:t>
            </a:r>
          </a:p>
        </p:txBody>
      </p:sp>
      <p:pic>
        <p:nvPicPr>
          <p:cNvPr id="9223" name="Picture 7" descr="i?id=10998158-09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989" y="3573016"/>
            <a:ext cx="5097885" cy="3200400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i?id=728332763-25-72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32856"/>
            <a:ext cx="4187600" cy="3287266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952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16016" y="116632"/>
            <a:ext cx="4190526" cy="4680520"/>
          </a:xfrm>
        </p:spPr>
        <p:txBody>
          <a:bodyPr>
            <a:normAutofit/>
          </a:bodyPr>
          <a:lstStyle/>
          <a:p>
            <a:pPr algn="ctr"/>
            <a:r>
              <a:rPr lang="ru-RU" altLang="ru-RU" sz="2400" dirty="0"/>
              <a:t>Штабные работники 1-го Белорусского фронта маршала </a:t>
            </a:r>
            <a:r>
              <a:rPr lang="ru-RU" altLang="ru-RU" sz="2400" dirty="0" err="1"/>
              <a:t>Г.К.Жукова</a:t>
            </a:r>
            <a:r>
              <a:rPr lang="ru-RU" altLang="ru-RU" sz="2400" dirty="0"/>
              <a:t>  в 3-й ударной армии, шедшей на Берлин, заранее изготовили сразу девять Знамен Победы - по количеству дивизий армии, рвущихся к рейхстагу. </a:t>
            </a:r>
          </a:p>
        </p:txBody>
      </p:sp>
      <p:pic>
        <p:nvPicPr>
          <p:cNvPr id="10245" name="Picture 5" descr="i?id=147751552-44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4384543" cy="32884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47" name="Picture 7" descr="i?id=208811091-71-72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077072"/>
            <a:ext cx="3581400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5552905" y="9244761"/>
            <a:ext cx="21602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ru-RU" sz="2400" b="1" i="1" dirty="0">
                <a:solidFill>
                  <a:schemeClr val="bg1"/>
                </a:solidFill>
              </a:rPr>
              <a:t>Г.К. Жуков</a:t>
            </a:r>
          </a:p>
        </p:txBody>
      </p:sp>
    </p:spTree>
    <p:extLst>
      <p:ext uri="{BB962C8B-B14F-4D97-AF65-F5344CB8AC3E}">
        <p14:creationId xmlns:p14="http://schemas.microsoft.com/office/powerpoint/2010/main" val="294070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"/>
            <a:ext cx="8610600" cy="3140968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altLang="ru-RU" sz="2400" dirty="0"/>
              <a:t>Знамя Победы – штурмовой флаг 150-й ордена Кутузова II степени </a:t>
            </a:r>
            <a:r>
              <a:rPr lang="ru-RU" altLang="ru-RU" sz="2400" dirty="0" err="1"/>
              <a:t>Идрицкой</a:t>
            </a:r>
            <a:r>
              <a:rPr lang="ru-RU" altLang="ru-RU" sz="2400" dirty="0"/>
              <a:t> стрелковой дивизии, водруженный 1 мая 1945 г. на здании рейхстага. </a:t>
            </a:r>
          </a:p>
          <a:p>
            <a:pPr algn="ctr"/>
            <a:r>
              <a:rPr lang="ru-RU" altLang="ru-RU" sz="2400" dirty="0"/>
              <a:t>В ходе штурма над рейхстагом было водружено несколько красных знамен военнослужащими из разных подразделений, но Знаменем Победы считается знамя, укрепленное Михаилом Егоровым и </a:t>
            </a:r>
            <a:r>
              <a:rPr lang="ru-RU" altLang="ru-RU" sz="2400" dirty="0" err="1"/>
              <a:t>Мелитоном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Кантария</a:t>
            </a:r>
            <a:r>
              <a:rPr lang="ru-RU" altLang="ru-RU" sz="2400" dirty="0"/>
              <a:t>.  </a:t>
            </a:r>
          </a:p>
        </p:txBody>
      </p:sp>
      <p:pic>
        <p:nvPicPr>
          <p:cNvPr id="11269" name="Picture 5" descr="i?id=490740796-03-72&amp;n=2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99"/>
          <a:stretch/>
        </p:blipFill>
        <p:spPr bwMode="auto">
          <a:xfrm>
            <a:off x="395536" y="3525904"/>
            <a:ext cx="4863128" cy="2926921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i?id=83460897-71-72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996952"/>
            <a:ext cx="2802211" cy="3607744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0" y="6491288"/>
            <a:ext cx="75342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ru-RU" altLang="ru-RU"/>
              <a:t>(Снимок сделан фотохудожником Евгением Халдеем 2 мая 1945 г).  </a:t>
            </a:r>
          </a:p>
        </p:txBody>
      </p:sp>
    </p:spTree>
    <p:extLst>
      <p:ext uri="{BB962C8B-B14F-4D97-AF65-F5344CB8AC3E}">
        <p14:creationId xmlns:p14="http://schemas.microsoft.com/office/powerpoint/2010/main" val="431663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1 МАЯ ЗНАМЯ ПОБЕДЫ БЫЛО ВОДРУЖЕНО НАД РЕЙХСТАГОМ!Предназначенный для водружения над Рейхстагом штурм... . Возрождение Росс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" y="0"/>
            <a:ext cx="917896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08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7504" y="0"/>
            <a:ext cx="8784976" cy="3717033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altLang="ru-RU" sz="2200" dirty="0"/>
              <a:t>По внешнему виду Знамя Победы — это изготовленный в военно-полевых условиях импровизированный Государственный флаг СССР, представляющий собой прикреплённое к древку однослойное прямоугольное красное полотнище размером 82 см на 188 см, на лицевой стороне которого вверху у древка изображены серебряные пятиконечная звезда, серп и молот, на остальной части полотнища добавлена надпись белыми буквами в четыре строки: </a:t>
            </a:r>
            <a:r>
              <a:rPr lang="ru-RU" altLang="ru-RU" sz="2200" i="1" dirty="0"/>
              <a:t>«150 стр. ордена Кутузова II ст. </a:t>
            </a:r>
            <a:r>
              <a:rPr lang="ru-RU" altLang="ru-RU" sz="2200" i="1" dirty="0" err="1"/>
              <a:t>идрицк</a:t>
            </a:r>
            <a:r>
              <a:rPr lang="ru-RU" altLang="ru-RU" sz="2200" i="1" dirty="0"/>
              <a:t>. див. 79 C.К. 3 У. А. 1 Б. Ф.»</a:t>
            </a:r>
            <a:r>
              <a:rPr lang="ru-RU" altLang="ru-RU" sz="2200" dirty="0"/>
              <a:t> (150-я стрелковая ордена Кутузова II степени </a:t>
            </a:r>
            <a:r>
              <a:rPr lang="ru-RU" altLang="ru-RU" sz="2200" dirty="0" err="1"/>
              <a:t>идрицкая</a:t>
            </a:r>
            <a:r>
              <a:rPr lang="ru-RU" altLang="ru-RU" sz="2200" dirty="0"/>
              <a:t> дивизия 79-го стрелкового корпуса 3-й ударной армии 1-го Белорусского фронта), на обратной стороне полотнища в нижнем углу у древка — надпись </a:t>
            </a:r>
            <a:r>
              <a:rPr lang="ru-RU" altLang="ru-RU" sz="2200" i="1" dirty="0"/>
              <a:t>«№ 5».</a:t>
            </a:r>
            <a:r>
              <a:rPr lang="ru-RU" altLang="ru-RU" sz="2200" dirty="0"/>
              <a:t> </a:t>
            </a:r>
          </a:p>
        </p:txBody>
      </p:sp>
      <p:pic>
        <p:nvPicPr>
          <p:cNvPr id="28675" name="Picture 3" descr="Soviet Znamya Pobedy.s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543" y="3861049"/>
            <a:ext cx="5993904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812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89</TotalTime>
  <Words>325</Words>
  <Application>Microsoft Office PowerPoint</Application>
  <PresentationFormat>Экран (4:3)</PresentationFormat>
  <Paragraphs>34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Главная</vt:lpstr>
      <vt:lpstr>Знамя Победы</vt:lpstr>
      <vt:lpstr>Знамя  Победы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Возвращение Знамени Победы</vt:lpstr>
      <vt:lpstr>Встреча Знамени Победы на аэродроме в Москве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karalieva.sabina@yandex.ru</cp:lastModifiedBy>
  <cp:revision>16</cp:revision>
  <dcterms:created xsi:type="dcterms:W3CDTF">2015-04-16T02:21:53Z</dcterms:created>
  <dcterms:modified xsi:type="dcterms:W3CDTF">2022-05-15T13:17:46Z</dcterms:modified>
</cp:coreProperties>
</file>